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8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694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51BDB-C1D3-06EA-4422-4E3233603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EE979-5AD7-AACA-4D28-A7B4FCA08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B61ED-FE6D-0D54-4C44-C9F28234A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55BEA-17F3-35D6-1FC5-A305A9C5CF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0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BE414-7F59-6D03-A60F-E6B9CBDF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F48EF3-A3E3-7618-931E-658342D95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413A3-E162-8986-135A-194E52C67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7347D-E686-1988-EE2F-6F4D73816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7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71A25-CA3E-3BD9-D854-9AE50336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2C817-2994-250C-14D5-C1155EC3F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3C510C-F849-9CC1-DCBD-0BF0EE7F1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7F868-8C61-4EE9-A9A8-76FD3B2AFC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8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L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5999" y="616011"/>
            <a:ext cx="8310801" cy="10960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Introducing Drushim4Miluim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375999" y="1937782"/>
            <a:ext cx="8388622" cy="1447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Welcome to Drushim4Miluim, the innovative platform bridging the gap between reserve units and eager volunteers.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857" y="3029777"/>
            <a:ext cx="162789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Submitters:</a:t>
            </a:r>
            <a:endParaRPr lang="en-US" sz="2400" b="1" dirty="0"/>
          </a:p>
        </p:txBody>
      </p:sp>
      <p:sp>
        <p:nvSpPr>
          <p:cNvPr id="8" name="Text 4"/>
          <p:cNvSpPr/>
          <p:nvPr/>
        </p:nvSpPr>
        <p:spPr>
          <a:xfrm>
            <a:off x="461857" y="3801079"/>
            <a:ext cx="25131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Oria Tzadok - 315500157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4673935" y="3801079"/>
            <a:ext cx="285358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Noy Rosenbaum - 206530172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461857" y="484442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Tal Tosiano - 208846600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4628675" y="484442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Sagi Azulai - 207544230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4628674" y="606831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Aaron Luchan - 336389515</a:t>
            </a:r>
            <a:endParaRPr lang="en-US" sz="24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C720829D-BBA6-A8B7-C90B-09324BDC4669}"/>
              </a:ext>
            </a:extLst>
          </p:cNvPr>
          <p:cNvSpPr/>
          <p:nvPr/>
        </p:nvSpPr>
        <p:spPr>
          <a:xfrm>
            <a:off x="461857" y="6062680"/>
            <a:ext cx="357343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Elad</a:t>
            </a:r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Shoham - 205439649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Recruiter Workflow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30114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Recruiter Registration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Sign up as a Recruiter.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31858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Volunteer Management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Search and manage volunteer applications.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957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Position Management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Add and edit positions for volunteers.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Main Features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Sign In/Up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Easy user registration process.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Volunteer 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Build and showcase his profile and search for relevant positions and apply for them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Recruiter 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Recruiters can filter and select suitable volunteers.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2455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Technology Stack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Our site is built with React JS, Express for backend, and MongoDB for the database. The structure is page-based with components.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93493-E6A7-2DFB-C4A6-4B1147BA4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E32DF3B-AEB1-296F-12A0-43B14C29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A9622E8B-15A1-6A97-9CD3-F3B8AF95A5D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329EEF3-55BC-C785-ED0C-B5436548E432}"/>
              </a:ext>
            </a:extLst>
          </p:cNvPr>
          <p:cNvSpPr/>
          <p:nvPr/>
        </p:nvSpPr>
        <p:spPr>
          <a:xfrm>
            <a:off x="2302507" y="861999"/>
            <a:ext cx="103221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Expectations VS Reality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4A6AF-B949-CC7A-F20C-7909741ABBC4}"/>
              </a:ext>
            </a:extLst>
          </p:cNvPr>
          <p:cNvSpPr txBox="1"/>
          <p:nvPr/>
        </p:nvSpPr>
        <p:spPr>
          <a:xfrm>
            <a:off x="2302507" y="3219841"/>
            <a:ext cx="94673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We planned to implement Message button to alert new notification, </a:t>
            </a:r>
            <a:r>
              <a:rPr lang="en-IL" altLang="en-IL" sz="2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but in the end we decided not to burden the user so we took it down 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2491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801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Our Team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518886"/>
            <a:ext cx="5166122" cy="1295400"/>
          </a:xfrm>
          <a:prstGeom prst="roundRect">
            <a:avLst>
              <a:gd name="adj" fmla="val 771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27486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Noy Rosenbaum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44397" y="3229094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Expert in crafting user profiles, diagrams and </a:t>
            </a:r>
            <a:r>
              <a:rPr lang="en-US" sz="1750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powerpoint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518886"/>
            <a:ext cx="5166122" cy="1295400"/>
          </a:xfrm>
          <a:prstGeom prst="roundRect">
            <a:avLst>
              <a:gd name="adj" fmla="val 771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7486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Tal Tosiano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426285" y="3213183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Specialized in positions management and search.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036457"/>
            <a:ext cx="5166122" cy="1295400"/>
          </a:xfrm>
          <a:prstGeom prst="roundRect">
            <a:avLst>
              <a:gd name="adj" fmla="val 771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12" name="Text 9"/>
          <p:cNvSpPr/>
          <p:nvPr/>
        </p:nvSpPr>
        <p:spPr>
          <a:xfrm>
            <a:off x="2267783" y="4266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Sagi Azulai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037993" y="4746665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Architected the Recruiter home and the main debugger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036457"/>
            <a:ext cx="5166122" cy="1295400"/>
          </a:xfrm>
          <a:prstGeom prst="roundRect">
            <a:avLst>
              <a:gd name="adj" fmla="val 771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42662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Oria Tzadok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4746665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Engineered the backend and front side.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2037993" y="5554028"/>
            <a:ext cx="5166122" cy="1295400"/>
          </a:xfrm>
          <a:prstGeom prst="roundRect">
            <a:avLst>
              <a:gd name="adj" fmla="val 771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18" name="Text 15"/>
          <p:cNvSpPr/>
          <p:nvPr/>
        </p:nvSpPr>
        <p:spPr>
          <a:xfrm>
            <a:off x="2267783" y="57838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Aaron Luchan</a:t>
            </a:r>
            <a:endParaRPr lang="en-US" sz="2187" dirty="0"/>
          </a:p>
        </p:txBody>
      </p:sp>
      <p:sp>
        <p:nvSpPr>
          <p:cNvPr id="19" name="Text 16"/>
          <p:cNvSpPr/>
          <p:nvPr/>
        </p:nvSpPr>
        <p:spPr>
          <a:xfrm>
            <a:off x="2037993" y="6264235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Designed the main component, diagram and Git master.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426285" y="5554028"/>
            <a:ext cx="5166122" cy="1295400"/>
          </a:xfrm>
          <a:prstGeom prst="roundRect">
            <a:avLst>
              <a:gd name="adj" fmla="val 771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656076" y="57838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Elad</a:t>
            </a: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Shoham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7656076" y="6264235"/>
            <a:ext cx="4706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Mastered the overall Design.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02507" y="861999"/>
            <a:ext cx="103221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Connecting Volunteers and Recruiters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85847" y="2211907"/>
            <a:ext cx="135554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i="1" u="sng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Drushim4Miluim is the nexus for discharged soldiers seeking to volunteer and recruiters from reserve units.</a:t>
            </a:r>
            <a:endParaRPr lang="en-US" sz="2400" i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1F07C-8660-8F0F-9515-7C1F0E0B6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95" y="2706566"/>
            <a:ext cx="11430000" cy="5200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8516"/>
            <a:ext cx="646128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Addressing Uncertainty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8768" y="2701409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October 7th Events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Onset of widespread uncertainty among the community.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9360" y="4203740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Need Identified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Discharged soldiers seeking to volunteer and contribute.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6621" y="5706070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Our Solution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Drushim4Miluim offers a clear path for volunteers and recruiters.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AF72F-5401-EFE6-75A8-7F75BEB47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FA6F4F1-09E9-D278-8C8E-FD4245654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E9A6DFA3-EEB8-ED4A-DDBF-096F5947D3D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BDBB18F-EA32-BBF2-5577-66E99E18F75A}"/>
              </a:ext>
            </a:extLst>
          </p:cNvPr>
          <p:cNvSpPr/>
          <p:nvPr/>
        </p:nvSpPr>
        <p:spPr>
          <a:xfrm>
            <a:off x="4308277" y="57612"/>
            <a:ext cx="103221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System’s Requirements</a:t>
            </a:r>
            <a:endParaRPr lang="en-US" sz="4374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A473FE-49BF-B21F-D52A-9EC09CA42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954390"/>
              </p:ext>
            </p:extLst>
          </p:nvPr>
        </p:nvGraphicFramePr>
        <p:xfrm>
          <a:off x="654994" y="809597"/>
          <a:ext cx="13320412" cy="8844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916">
                  <a:extLst>
                    <a:ext uri="{9D8B030D-6E8A-4147-A177-3AD203B41FA5}">
                      <a16:colId xmlns:a16="http://schemas.microsoft.com/office/drawing/2014/main" val="1287407345"/>
                    </a:ext>
                  </a:extLst>
                </a:gridCol>
                <a:gridCol w="1401247">
                  <a:extLst>
                    <a:ext uri="{9D8B030D-6E8A-4147-A177-3AD203B41FA5}">
                      <a16:colId xmlns:a16="http://schemas.microsoft.com/office/drawing/2014/main" val="897079203"/>
                    </a:ext>
                  </a:extLst>
                </a:gridCol>
                <a:gridCol w="1731524">
                  <a:extLst>
                    <a:ext uri="{9D8B030D-6E8A-4147-A177-3AD203B41FA5}">
                      <a16:colId xmlns:a16="http://schemas.microsoft.com/office/drawing/2014/main" val="1971675431"/>
                    </a:ext>
                  </a:extLst>
                </a:gridCol>
                <a:gridCol w="1313234">
                  <a:extLst>
                    <a:ext uri="{9D8B030D-6E8A-4147-A177-3AD203B41FA5}">
                      <a16:colId xmlns:a16="http://schemas.microsoft.com/office/drawing/2014/main" val="2180933103"/>
                    </a:ext>
                  </a:extLst>
                </a:gridCol>
                <a:gridCol w="953311">
                  <a:extLst>
                    <a:ext uri="{9D8B030D-6E8A-4147-A177-3AD203B41FA5}">
                      <a16:colId xmlns:a16="http://schemas.microsoft.com/office/drawing/2014/main" val="1576848382"/>
                    </a:ext>
                  </a:extLst>
                </a:gridCol>
                <a:gridCol w="5809900">
                  <a:extLst>
                    <a:ext uri="{9D8B030D-6E8A-4147-A177-3AD203B41FA5}">
                      <a16:colId xmlns:a16="http://schemas.microsoft.com/office/drawing/2014/main" val="27346892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84048748"/>
                    </a:ext>
                  </a:extLst>
                </a:gridCol>
              </a:tblGrid>
              <a:tr h="601267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Type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Functional/Not Functional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 type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Priority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220018"/>
                  </a:ext>
                </a:extLst>
              </a:tr>
              <a:tr h="140101">
                <a:tc>
                  <a:txBody>
                    <a:bodyPr/>
                    <a:lstStyle/>
                    <a:p>
                      <a:r>
                        <a:rPr lang="en-US" dirty="0"/>
                        <a:t>Volunteer Profile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Volunteer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Editing data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profile shows the current information about the box that is stored in this database contains contact information, and details about the volunteer's military and service and services.</a:t>
                      </a:r>
                    </a:p>
                    <a:p>
                      <a:b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484605"/>
                  </a:ext>
                </a:extLst>
              </a:tr>
              <a:tr h="601267">
                <a:tc>
                  <a:txBody>
                    <a:bodyPr/>
                    <a:lstStyle/>
                    <a:p>
                      <a:r>
                        <a:rPr lang="en-US" dirty="0"/>
                        <a:t>Recruiter Profile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Recruiter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Editing data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The profile contains the details with which the recruiter registered and the option to edit them.</a:t>
                      </a:r>
                    </a:p>
                    <a:p>
                      <a:br>
                        <a:rPr lang="en-GB" dirty="0">
                          <a:effectLst/>
                        </a:rPr>
                      </a:b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890723"/>
                  </a:ext>
                </a:extLst>
              </a:tr>
              <a:tr h="601267">
                <a:tc>
                  <a:txBody>
                    <a:bodyPr/>
                    <a:lstStyle/>
                    <a:p>
                      <a:r>
                        <a:rPr lang="en-US" dirty="0"/>
                        <a:t>Sign in/up Volunteer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Volunteer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The reserve volunteer must fill in the following information when registering: Full name, email address, phone number, username, password, district, city and street, In addition, he must also fill in details about the military service: Release date, service type (supporting fighter or job), rifleman, authority, profile, age and current assignment to the reserves.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539142"/>
                  </a:ext>
                </a:extLst>
              </a:tr>
              <a:tr h="6012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Sign in/up Recruiter</a:t>
                      </a:r>
                      <a:endParaRPr lang="en-IL" dirty="0"/>
                    </a:p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Recruiter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Functional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recruiter must fill in the following details: Full name, email address, username and password (the volunteer does not need the recruiter's details, so the recruiter fills in fewer details, all the details can be edited.</a:t>
                      </a:r>
                    </a:p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14917"/>
                  </a:ext>
                </a:extLst>
              </a:tr>
              <a:tr h="601267"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14897"/>
                  </a:ext>
                </a:extLst>
              </a:tr>
              <a:tr h="601267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85993"/>
                  </a:ext>
                </a:extLst>
              </a:tr>
              <a:tr h="601267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2258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5955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91787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Volunteer Features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20278" y="5160764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519541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Profile Customization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6023015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Volunteers can edit their personal details.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630228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83104" y="5160764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52342" y="5195411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Position Search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52342" y="5675828"/>
            <a:ext cx="26479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Search for and apply to available positions.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222462" y="51190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372600" y="5160764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9944576" y="519541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Application History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9944576" y="6023015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Access the last 5 positions applied to - a custom feature.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646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2282" y="3374231"/>
            <a:ext cx="5529263" cy="691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42"/>
              </a:lnSpc>
              <a:buNone/>
            </a:pPr>
            <a:r>
              <a:rPr lang="en-US" sz="435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Recruiter Features</a:t>
            </a:r>
            <a:endParaRPr lang="en-US" sz="4354" dirty="0"/>
          </a:p>
        </p:txBody>
      </p:sp>
      <p:sp>
        <p:nvSpPr>
          <p:cNvPr id="6" name="Shape 2"/>
          <p:cNvSpPr/>
          <p:nvPr/>
        </p:nvSpPr>
        <p:spPr>
          <a:xfrm>
            <a:off x="2062282" y="4569857"/>
            <a:ext cx="497562" cy="49756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43733" y="4611291"/>
            <a:ext cx="134660" cy="4145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5"/>
              </a:lnSpc>
              <a:buNone/>
            </a:pPr>
            <a:r>
              <a:rPr lang="en-US" sz="2612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12" dirty="0"/>
          </a:p>
        </p:txBody>
      </p:sp>
      <p:sp>
        <p:nvSpPr>
          <p:cNvPr id="8" name="Text 4"/>
          <p:cNvSpPr/>
          <p:nvPr/>
        </p:nvSpPr>
        <p:spPr>
          <a:xfrm>
            <a:off x="2780943" y="4645819"/>
            <a:ext cx="2635806" cy="691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1"/>
              </a:lnSpc>
              <a:buNone/>
            </a:pPr>
            <a:r>
              <a:rPr lang="en-US" sz="217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Profile Management</a:t>
            </a:r>
            <a:endParaRPr lang="en-US" sz="2177" dirty="0"/>
          </a:p>
        </p:txBody>
      </p:sp>
      <p:sp>
        <p:nvSpPr>
          <p:cNvPr id="9" name="Text 5"/>
          <p:cNvSpPr/>
          <p:nvPr/>
        </p:nvSpPr>
        <p:spPr>
          <a:xfrm>
            <a:off x="2780943" y="5469493"/>
            <a:ext cx="2635806" cy="7077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6"/>
              </a:lnSpc>
              <a:buNone/>
            </a:pPr>
            <a:r>
              <a:rPr lang="en-US" sz="174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Recruiters can update their profiles.</a:t>
            </a:r>
            <a:endParaRPr lang="en-US" sz="1742" dirty="0"/>
          </a:p>
        </p:txBody>
      </p:sp>
      <p:sp>
        <p:nvSpPr>
          <p:cNvPr id="10" name="Shape 6"/>
          <p:cNvSpPr/>
          <p:nvPr/>
        </p:nvSpPr>
        <p:spPr>
          <a:xfrm>
            <a:off x="5637848" y="4569857"/>
            <a:ext cx="497562" cy="49756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90128" y="4611291"/>
            <a:ext cx="193000" cy="4145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5"/>
              </a:lnSpc>
              <a:buNone/>
            </a:pPr>
            <a:r>
              <a:rPr lang="en-US" sz="2612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12" dirty="0"/>
          </a:p>
        </p:txBody>
      </p:sp>
      <p:sp>
        <p:nvSpPr>
          <p:cNvPr id="12" name="Text 8"/>
          <p:cNvSpPr/>
          <p:nvPr/>
        </p:nvSpPr>
        <p:spPr>
          <a:xfrm>
            <a:off x="6356509" y="4645819"/>
            <a:ext cx="2635806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1"/>
              </a:lnSpc>
              <a:buNone/>
            </a:pPr>
            <a:r>
              <a:rPr lang="en-US" sz="217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Volunteer Search</a:t>
            </a:r>
            <a:endParaRPr lang="en-US" sz="2177" dirty="0"/>
          </a:p>
        </p:txBody>
      </p:sp>
      <p:sp>
        <p:nvSpPr>
          <p:cNvPr id="13" name="Text 9"/>
          <p:cNvSpPr/>
          <p:nvPr/>
        </p:nvSpPr>
        <p:spPr>
          <a:xfrm>
            <a:off x="6356509" y="5123974"/>
            <a:ext cx="2635806" cy="10615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6"/>
              </a:lnSpc>
              <a:buNone/>
            </a:pPr>
            <a:r>
              <a:rPr lang="en-US" sz="174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Find volunteers with custom filters. - A custom feature</a:t>
            </a:r>
            <a:endParaRPr lang="en-US" sz="1742" dirty="0"/>
          </a:p>
        </p:txBody>
      </p:sp>
      <p:sp>
        <p:nvSpPr>
          <p:cNvPr id="14" name="Shape 10"/>
          <p:cNvSpPr/>
          <p:nvPr/>
        </p:nvSpPr>
        <p:spPr>
          <a:xfrm>
            <a:off x="9213413" y="4569857"/>
            <a:ext cx="497562" cy="49756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362837" y="4611291"/>
            <a:ext cx="198715" cy="4145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5"/>
              </a:lnSpc>
              <a:buNone/>
            </a:pPr>
            <a:r>
              <a:rPr lang="en-US" sz="2612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12" dirty="0"/>
          </a:p>
        </p:txBody>
      </p:sp>
      <p:sp>
        <p:nvSpPr>
          <p:cNvPr id="16" name="Text 12"/>
          <p:cNvSpPr/>
          <p:nvPr/>
        </p:nvSpPr>
        <p:spPr>
          <a:xfrm>
            <a:off x="9932075" y="4645819"/>
            <a:ext cx="2635806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1"/>
              </a:lnSpc>
              <a:buNone/>
            </a:pPr>
            <a:r>
              <a:rPr lang="en-US" sz="217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Position Posting</a:t>
            </a:r>
            <a:endParaRPr lang="en-US" sz="2177" dirty="0"/>
          </a:p>
        </p:txBody>
      </p:sp>
      <p:sp>
        <p:nvSpPr>
          <p:cNvPr id="17" name="Text 13"/>
          <p:cNvSpPr/>
          <p:nvPr/>
        </p:nvSpPr>
        <p:spPr>
          <a:xfrm>
            <a:off x="9932075" y="5123974"/>
            <a:ext cx="2635806" cy="7077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6"/>
              </a:lnSpc>
              <a:buNone/>
            </a:pPr>
            <a:r>
              <a:rPr lang="en-US" sz="174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Add new positions for volunteers to apply. </a:t>
            </a:r>
            <a:endParaRPr lang="en-US" sz="1742" dirty="0"/>
          </a:p>
        </p:txBody>
      </p:sp>
      <p:sp>
        <p:nvSpPr>
          <p:cNvPr id="18" name="Text 14"/>
          <p:cNvSpPr/>
          <p:nvPr/>
        </p:nvSpPr>
        <p:spPr>
          <a:xfrm>
            <a:off x="9932075" y="5964317"/>
            <a:ext cx="2635806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6"/>
              </a:lnSpc>
              <a:buNone/>
            </a:pPr>
            <a:endParaRPr lang="en-US" sz="1742" dirty="0"/>
          </a:p>
        </p:txBody>
      </p:sp>
      <p:sp>
        <p:nvSpPr>
          <p:cNvPr id="19" name="Shape 15"/>
          <p:cNvSpPr/>
          <p:nvPr/>
        </p:nvSpPr>
        <p:spPr>
          <a:xfrm>
            <a:off x="2062282" y="6712029"/>
            <a:ext cx="497562" cy="497562"/>
          </a:xfrm>
          <a:prstGeom prst="roundRect">
            <a:avLst>
              <a:gd name="adj" fmla="val 20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206585" y="6753463"/>
            <a:ext cx="208955" cy="4145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65"/>
              </a:lnSpc>
              <a:buNone/>
            </a:pPr>
            <a:r>
              <a:rPr lang="en-US" sz="2612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12" dirty="0"/>
          </a:p>
        </p:txBody>
      </p:sp>
      <p:sp>
        <p:nvSpPr>
          <p:cNvPr id="21" name="Text 17"/>
          <p:cNvSpPr/>
          <p:nvPr/>
        </p:nvSpPr>
        <p:spPr>
          <a:xfrm>
            <a:off x="2780943" y="6787991"/>
            <a:ext cx="2764631" cy="3455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1"/>
              </a:lnSpc>
              <a:buNone/>
            </a:pPr>
            <a:r>
              <a:rPr lang="en-US" sz="217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Filter Application</a:t>
            </a:r>
            <a:endParaRPr lang="en-US" sz="2177" dirty="0"/>
          </a:p>
        </p:txBody>
      </p:sp>
      <p:sp>
        <p:nvSpPr>
          <p:cNvPr id="22" name="Text 18"/>
          <p:cNvSpPr/>
          <p:nvPr/>
        </p:nvSpPr>
        <p:spPr>
          <a:xfrm>
            <a:off x="2780943" y="7266146"/>
            <a:ext cx="9787057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6"/>
              </a:lnSpc>
              <a:buNone/>
            </a:pPr>
            <a:r>
              <a:rPr lang="en-US" sz="1742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Edit/Delete volunteers that applied for a certain position.</a:t>
            </a:r>
            <a:endParaRPr lang="en-US" sz="17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545788"/>
            <a:ext cx="56015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Volunteer Workflow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3054" y="2573417"/>
            <a:ext cx="44410" cy="4110395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6287631" y="319688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9" name="Shape 5"/>
          <p:cNvSpPr/>
          <p:nvPr/>
        </p:nvSpPr>
        <p:spPr>
          <a:xfrm>
            <a:off x="7065228" y="296918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47513" y="3010853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15653" y="30177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Sign Up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037993" y="3498175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Choose to register as a Volunteer.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565172" y="430774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228" y="40800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8105" y="4121706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8537258" y="41286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Profile Setup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8537258" y="4609028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Edit profile details and preferences.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87631" y="530750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9" name="Shape 15"/>
          <p:cNvSpPr/>
          <p:nvPr/>
        </p:nvSpPr>
        <p:spPr>
          <a:xfrm>
            <a:off x="7065228" y="507980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215366" y="5121473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3312081" y="5128379"/>
            <a:ext cx="27810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Position Application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2037993" y="5608796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Apply to positions that match your skills.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C4B25-E9E8-6E4A-61CC-25CEBF04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676065E-54AC-538C-624A-FDA4D8D7B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051129E-3046-9AD9-C010-15E78C04B800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72C4C86-1634-A53D-A571-D04F259B03BE}"/>
              </a:ext>
            </a:extLst>
          </p:cNvPr>
          <p:cNvSpPr/>
          <p:nvPr/>
        </p:nvSpPr>
        <p:spPr>
          <a:xfrm>
            <a:off x="2302507" y="861999"/>
            <a:ext cx="103221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</a:rPr>
              <a:t>Activity Diagram</a:t>
            </a:r>
          </a:p>
        </p:txBody>
      </p:sp>
      <p:pic>
        <p:nvPicPr>
          <p:cNvPr id="10" name="תמונה 2">
            <a:extLst>
              <a:ext uri="{FF2B5EF4-FFF2-40B4-BE49-F238E27FC236}">
                <a16:creationId xmlns:a16="http://schemas.microsoft.com/office/drawing/2014/main" id="{1CFF7051-2BDC-190C-006C-A889519A8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451" y="1951355"/>
            <a:ext cx="8378919" cy="5946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478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623</Words>
  <Application>Microsoft Office PowerPoint</Application>
  <PresentationFormat>Custom</PresentationFormat>
  <Paragraphs>132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Eudoxus Sans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Noy Rosenbaum</cp:lastModifiedBy>
  <cp:revision>7</cp:revision>
  <dcterms:created xsi:type="dcterms:W3CDTF">2024-03-02T22:30:22Z</dcterms:created>
  <dcterms:modified xsi:type="dcterms:W3CDTF">2024-03-03T08:42:53Z</dcterms:modified>
</cp:coreProperties>
</file>